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9" r:id="rId4"/>
    <p:sldId id="268" r:id="rId5"/>
    <p:sldId id="267" r:id="rId6"/>
    <p:sldId id="266" r:id="rId7"/>
    <p:sldId id="270" r:id="rId8"/>
    <p:sldId id="271" r:id="rId9"/>
    <p:sldId id="278" r:id="rId10"/>
    <p:sldId id="277" r:id="rId11"/>
    <p:sldId id="276" r:id="rId12"/>
    <p:sldId id="275" r:id="rId13"/>
    <p:sldId id="274" r:id="rId14"/>
    <p:sldId id="273" r:id="rId15"/>
    <p:sldId id="265" r:id="rId16"/>
    <p:sldId id="272" r:id="rId17"/>
    <p:sldId id="282" r:id="rId18"/>
    <p:sldId id="279" r:id="rId19"/>
    <p:sldId id="283" r:id="rId20"/>
    <p:sldId id="288" r:id="rId21"/>
    <p:sldId id="289" r:id="rId22"/>
    <p:sldId id="291" r:id="rId23"/>
    <p:sldId id="290" r:id="rId24"/>
    <p:sldId id="292" r:id="rId25"/>
    <p:sldId id="293" r:id="rId26"/>
    <p:sldId id="285" r:id="rId27"/>
    <p:sldId id="286" r:id="rId28"/>
    <p:sldId id="287" r:id="rId29"/>
    <p:sldId id="284" r:id="rId30"/>
    <p:sldId id="281" r:id="rId31"/>
    <p:sldId id="280" r:id="rId32"/>
    <p:sldId id="29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118" autoAdjust="0"/>
    <p:restoredTop sz="94660"/>
  </p:normalViewPr>
  <p:slideViewPr>
    <p:cSldViewPr snapToGrid="0">
      <p:cViewPr varScale="1">
        <p:scale>
          <a:sx n="73" d="100"/>
          <a:sy n="73" d="100"/>
        </p:scale>
        <p:origin x="-8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77F275-BD18-4231-8968-A3C00AD70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735491D-FF29-4455-A779-F8A4EA3EA0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A0ECB4-6AD0-4E23-BBB5-869DF562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AB9FB2-2AAC-486D-8D12-5A7AAE9A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C3209D-04C5-4F56-90E9-A3B57038F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0776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6E54D5-0467-41E4-9833-57E1E3EE7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C3FB929-BDDD-40CF-8A19-1C61895D6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528598-EDE0-409E-A86C-0DF546F7A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4D9AD2-4986-4D63-93F6-5756E9F59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2071186-72DB-4689-9B6E-8E431D26D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8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9B27E21-D461-4F87-A8A9-8BE1D2DBC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7A7C495-786A-42BD-82C5-43F336A21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66606C-0512-47A5-982C-931EEA019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E77E734-13F5-4FD2-9FEB-F7311057D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6227109-663C-49A9-85C8-73EC18BF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739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5857D5-C9B0-4BF4-943F-15E190773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8AB05C-786C-40C6-941A-6896A733E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70662A-4BD1-4EF1-9E6A-753421A9A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6BF1E5-ADE3-49FB-8622-A268B78C5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8AF60E-8B78-453F-BDE0-786E36DF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7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C68AB6-2090-430B-BEE1-84D1F3AE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0E9A499-4DD0-4272-B3DA-5BAE6670B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5DA491-16D9-4468-BEEE-1379D3EE8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231799-38AC-4CA9-A9C9-59F51AE1A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F30B73E-110C-443C-8322-F6B7471E8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952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666458-96F0-45A2-98F5-2601D26AE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448B3D-DF25-4B79-9943-67BBA4766D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D3BB981-E7F9-41EE-A289-B9DE68BEC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BC57DB4-01B7-4B9A-A5CB-49009DF9A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9C0D66B-0FC7-485A-AA8D-9E417586F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3124B35-7600-4064-AC25-3830F6A2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072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D65D9D-A3BF-4B0D-A3D2-D7F762927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C323BFB-B47E-406F-82AC-EB64704A8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9784671-6E22-43F8-8D5D-A12706FC5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662542D-3914-448B-A62E-B20D3BFD9C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65868D4-CDAA-44DB-8695-AB831EED4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B84281F-46FB-4A58-8506-53D5DC77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B1D334E-C73F-4AD4-AB7B-FE03975D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3D7CC55-5D70-46A5-AC10-FE6186E99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657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24C194-11A3-4DD6-87A3-7A693A85F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5372AFA-E496-4BEC-9ADD-0004BC58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3059B04-DC28-46F7-BB52-54F3C8C6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50D8AAE-AE23-4CCB-9702-A217CCD21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26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089AE8C-189F-4127-A897-092D589BE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656021D-EB50-49E6-AA8D-66ACBD73C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B8B39E0-4C29-4683-A8AB-5CE3BDDD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1551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AC8561-637D-4CD2-A991-6729196D5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723EE33-B426-44C7-9A9E-639EC64EE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035CC8A-C632-4FE1-BA8E-4DB28081F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1A0A34-2862-457E-A9FD-52100CEBE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09CE54-598C-40D7-A8B6-33FDE8DF6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16B1ED4-6C80-419E-BD30-5F152E559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021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D59445-212B-4856-A64A-D916204FC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C37D1EB-9CBA-4C8B-B67C-1E0C792FE0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2267EC7-FCC6-41CD-941E-980AC3070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FCA0AB1-531D-4D6C-B693-357A5F33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0073E43-B022-4686-9AFA-4DF9DB5E9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FE62BF0-5F69-4922-B585-7D6A9523E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302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213509-A040-41D8-9EE4-A3A8BA97A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938E48A-7857-4CBD-8D2A-F9CE6B835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7150B6D-F3D0-4016-AB48-6C9F5FA17D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A9391-C00F-4AFC-9B60-15A6D3998844}" type="datetimeFigureOut">
              <a:rPr lang="ru-RU" smtClean="0"/>
              <a:pPr/>
              <a:t>23.02.2018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26648-1269-4DD7-82F9-D1ABE6744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DA0823-CCBC-4A0B-9D75-B45F79813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C74E2-3747-4843-ADCA-73543BED9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44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.jpeg"/><Relationship Id="rId9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gif"/><Relationship Id="rId10" Type="http://schemas.openxmlformats.org/officeDocument/2006/relationships/image" Target="../media/image41.gif"/><Relationship Id="rId4" Type="http://schemas.openxmlformats.org/officeDocument/2006/relationships/image" Target="../media/image1.jpeg"/><Relationship Id="rId9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12" Type="http://schemas.microsoft.com/office/2007/relationships/hdphoto" Target="../media/hdphoto3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1.jpeg"/><Relationship Id="rId9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.jpeg"/><Relationship Id="rId7" Type="http://schemas.openxmlformats.org/officeDocument/2006/relationships/image" Target="../media/image3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microsoft.com/office/2007/relationships/hdphoto" Target="../media/hdphoto1.wdp"/><Relationship Id="rId5" Type="http://schemas.openxmlformats.org/officeDocument/2006/relationships/image" Target="../media/image47.pn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jpeg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3756BD60-8661-42A2-8AA3-579A86E17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F03E35-37DB-476B-88B9-79370963C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393" y="941969"/>
            <a:ext cx="5300869" cy="421419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/>
                </a:solidFill>
                <a:latin typeface="Georgia" panose="02040502050405020303" pitchFamily="18" charset="0"/>
              </a:rPr>
              <a:t>В</a:t>
            </a:r>
            <a:r>
              <a:rPr lang="ru-RU" b="1" dirty="0" smtClean="0">
                <a:solidFill>
                  <a:schemeClr val="accent2"/>
                </a:solidFill>
                <a:latin typeface="Georgia" panose="02040502050405020303" pitchFamily="18" charset="0"/>
              </a:rPr>
              <a:t>. Г. </a:t>
            </a:r>
            <a:r>
              <a:rPr lang="ru-RU" b="1" dirty="0" err="1" smtClean="0">
                <a:solidFill>
                  <a:schemeClr val="accent2"/>
                </a:solidFill>
                <a:latin typeface="Georgia" panose="02040502050405020303" pitchFamily="18" charset="0"/>
              </a:rPr>
              <a:t>Сутеев</a:t>
            </a:r>
            <a:r>
              <a:rPr lang="ru-RU" b="1" dirty="0">
                <a:latin typeface="Georgia" panose="02040502050405020303" pitchFamily="18" charset="0"/>
              </a:rPr>
              <a:t/>
            </a:r>
            <a:br>
              <a:rPr lang="ru-RU" b="1" dirty="0">
                <a:latin typeface="Georgia" panose="02040502050405020303" pitchFamily="18" charset="0"/>
              </a:rPr>
            </a:br>
            <a:r>
              <a:rPr lang="ru-RU" b="1" dirty="0">
                <a:latin typeface="Georgia" panose="02040502050405020303" pitchFamily="18" charset="0"/>
              </a:rPr>
              <a:t/>
            </a:r>
            <a:br>
              <a:rPr lang="ru-RU" b="1" dirty="0">
                <a:latin typeface="Georgia" panose="02040502050405020303" pitchFamily="18" charset="0"/>
              </a:rPr>
            </a:br>
            <a:r>
              <a:rPr lang="ru-RU" b="1" dirty="0">
                <a:latin typeface="Georgia" panose="02040502050405020303" pitchFamily="18" charset="0"/>
              </a:rPr>
              <a:t> </a:t>
            </a:r>
            <a:br>
              <a:rPr lang="ru-RU" b="1" dirty="0">
                <a:latin typeface="Georgia" panose="02040502050405020303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Под грибом</a:t>
            </a:r>
          </a:p>
        </p:txBody>
      </p:sp>
      <p:pic>
        <p:nvPicPr>
          <p:cNvPr id="2050" name="Picture 2" descr="http://img-fotki.yandex.ru/get/9306/157060903.195/0_f70fb_29ff85d5_XXXL.jpg">
            <a:extLst>
              <a:ext uri="{FF2B5EF4-FFF2-40B4-BE49-F238E27FC236}">
                <a16:creationId xmlns:a16="http://schemas.microsoft.com/office/drawing/2014/main" xmlns="" id="{297C3461-5A28-42C8-B995-52ECDB14AC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89" t="19324" r="7356" b="8212"/>
          <a:stretch/>
        </p:blipFill>
        <p:spPr bwMode="auto">
          <a:xfrm>
            <a:off x="5600262" y="120334"/>
            <a:ext cx="6432712" cy="661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683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5AED0FF-F891-4DA8-937C-C51632FC1A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668" b="9290"/>
          <a:stretch/>
        </p:blipFill>
        <p:spPr>
          <a:xfrm>
            <a:off x="874478" y="112020"/>
            <a:ext cx="10443044" cy="663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89330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B75B946-F208-47C6-A337-231D8444D5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160" b="10704"/>
          <a:stretch/>
        </p:blipFill>
        <p:spPr>
          <a:xfrm>
            <a:off x="2120878" y="132655"/>
            <a:ext cx="7950243" cy="659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11129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E860EB3-6A38-42D8-AFBB-5A3DF9B07E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247" b="9769"/>
          <a:stretch/>
        </p:blipFill>
        <p:spPr>
          <a:xfrm>
            <a:off x="1847815" y="108434"/>
            <a:ext cx="8753923" cy="664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83355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EC5F5D-3CC4-400B-8F8C-200C2F7EF6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77" t="17894" b="10850"/>
          <a:stretch/>
        </p:blipFill>
        <p:spPr>
          <a:xfrm>
            <a:off x="2597424" y="141542"/>
            <a:ext cx="6718854" cy="65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52652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877B2B9-B60B-4524-88F1-45795F802D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500" r="15280" b="6301"/>
          <a:stretch/>
        </p:blipFill>
        <p:spPr>
          <a:xfrm>
            <a:off x="2007903" y="132186"/>
            <a:ext cx="8421558" cy="659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43827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AEFBF2F-2EC0-4FCF-AF94-661FF52BF8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235" b="7458"/>
          <a:stretch/>
        </p:blipFill>
        <p:spPr>
          <a:xfrm>
            <a:off x="2883938" y="80838"/>
            <a:ext cx="6909418" cy="669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75078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0FA443-EE87-4712-BE0B-198D61A680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199" b="7328"/>
          <a:stretch/>
        </p:blipFill>
        <p:spPr>
          <a:xfrm>
            <a:off x="2337088" y="83485"/>
            <a:ext cx="8118878" cy="669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9900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E4EC416-CDC8-4947-8279-91947ADF37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85" b="11223"/>
          <a:stretch/>
        </p:blipFill>
        <p:spPr>
          <a:xfrm>
            <a:off x="2149817" y="76200"/>
            <a:ext cx="7892365" cy="665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6574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C0312FB-5AD9-4A2C-A393-0B0B41B5D9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957" b="9821"/>
          <a:stretch/>
        </p:blipFill>
        <p:spPr>
          <a:xfrm>
            <a:off x="1213368" y="101460"/>
            <a:ext cx="10156996" cy="665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29865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BD64EC-A00D-4DE4-B30B-76A05B79F5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127" b="8374"/>
          <a:stretch/>
        </p:blipFill>
        <p:spPr>
          <a:xfrm>
            <a:off x="2429851" y="113013"/>
            <a:ext cx="6859921" cy="66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07786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269AD52C-BDB7-4F5B-89CE-81346F0ED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0F7F464-4F16-4E66-8D90-CE1C47627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8626" y="172278"/>
            <a:ext cx="10946296" cy="226612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Автор этой сказки Владимир Григорьевич Сутеев. Он родился в Москве более 100 лет назад. С детства писатель очень любил рисовать.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A64F7E-EF2E-4340-9D2D-BCA9084E3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642" y="1338470"/>
            <a:ext cx="4174435" cy="53472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CB510EF-457F-4059-AE58-53D85DCD0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6887" y="1338470"/>
            <a:ext cx="5950225" cy="531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0664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D6F540-9E6D-45AD-B0C7-0374A9256D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58" t="59126" r="7924" b="1907"/>
          <a:stretch/>
        </p:blipFill>
        <p:spPr>
          <a:xfrm>
            <a:off x="1219200" y="208721"/>
            <a:ext cx="10169296" cy="644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8887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00D7420-2C01-4340-90DC-888880F4D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808" y="0"/>
            <a:ext cx="11476383" cy="165576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Почему сначала одному муравью под грибом было тесно, а потом всем места хватило?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0D3006-AE13-44AE-837C-8EC9E08B7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9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3429" y="3864190"/>
            <a:ext cx="2686879" cy="26868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C75F4C3-C62F-44F4-AC48-B8C7BC9A21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2673" y="922522"/>
            <a:ext cx="3886200" cy="31802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BAD7E15-F6B7-43F4-9F44-182E66BB0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9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3737" y="1454425"/>
            <a:ext cx="5299213" cy="540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879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B298737-5643-49FF-B579-1DA1F5CA3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83744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Игра «Солнышко, дождик»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E30D315-1872-4787-B112-C94E91BC54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23"/>
          <a:stretch/>
        </p:blipFill>
        <p:spPr>
          <a:xfrm>
            <a:off x="1524000" y="516834"/>
            <a:ext cx="9144000" cy="624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142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B298737-5643-49FF-B579-1DA1F5CA3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83744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Игра «Солнышко, дождик»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D9C833D-4596-4B87-99B0-9D7D100DB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6840" y="418720"/>
            <a:ext cx="8108881" cy="663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6564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B298737-5643-49FF-B579-1DA1F5CA3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83744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Игра «Солнышко, дождик»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E30D315-1872-4787-B112-C94E91BC54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20"/>
          <a:stretch/>
        </p:blipFill>
        <p:spPr>
          <a:xfrm>
            <a:off x="1524000" y="543338"/>
            <a:ext cx="9144000" cy="621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7801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B298737-5643-49FF-B579-1DA1F5CA3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83744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Игра «Солнышко, дождик»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D9C833D-4596-4B87-99B0-9D7D100DB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3831" y="418720"/>
            <a:ext cx="8108881" cy="663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2173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C81DF3A-FD19-4A65-A0B0-C0211324C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165576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Выберите только насекомых, которые спрятались под грибом: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951E65E-4CDC-4A9B-ABF6-2BAFAEAAB5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5877" y="978273"/>
            <a:ext cx="3371949" cy="38646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34BB3E1-9E86-4069-866E-2A3A974BA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5015" y="534138"/>
            <a:ext cx="3756638" cy="40552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16A2C9F-502C-4CB9-A420-B26A2DAA16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5015" y="4517448"/>
            <a:ext cx="2679688" cy="23094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55174EB-45E7-4856-AB70-81CAFFFCB5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8330" y="4005171"/>
            <a:ext cx="3729602" cy="268717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5744270-1504-4B1F-A935-F0E1D898DC0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65" t="3480" r="8545" b="4002"/>
          <a:stretch/>
        </p:blipFill>
        <p:spPr>
          <a:xfrm>
            <a:off x="20346" y="534137"/>
            <a:ext cx="3145637" cy="398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44172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8E14791-BDEC-4438-A807-9940555B0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1655762"/>
          </a:xfrm>
        </p:spPr>
        <p:txBody>
          <a:bodyPr>
            <a:normAutofit/>
          </a:bodyPr>
          <a:lstStyle/>
          <a:p>
            <a:r>
              <a:rPr lang="ru-RU" sz="3600" b="1">
                <a:solidFill>
                  <a:srgbClr val="C00000"/>
                </a:solidFill>
                <a:latin typeface="Georgia" panose="02040502050405020303" pitchFamily="18" charset="0"/>
              </a:rPr>
              <a:t>Выберите только тех зверей, </a:t>
            </a:r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которые спрятались под грибом: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E7B5B5D-3BAE-4C5E-A957-B5C49C24CC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54" y="525535"/>
            <a:ext cx="2570178" cy="25701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C046703-A871-49CC-BF2B-9C58D928F5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65" t="3480" r="8545" b="4002"/>
          <a:stretch/>
        </p:blipFill>
        <p:spPr>
          <a:xfrm>
            <a:off x="447195" y="3429000"/>
            <a:ext cx="2515986" cy="31859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177BA70-1F21-4394-B68A-C01E370319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8343" y="2027801"/>
            <a:ext cx="2738958" cy="31391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0791A52-0462-4921-BD6C-9D11B955DA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47" r="5721"/>
          <a:stretch/>
        </p:blipFill>
        <p:spPr>
          <a:xfrm>
            <a:off x="9460388" y="514740"/>
            <a:ext cx="2318229" cy="35082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0A6E3EC-C6EB-4396-9FB4-9F199B335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9400" y="1249403"/>
            <a:ext cx="2679688" cy="23094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DA423CD-EA81-4D34-9D81-AC835FDF2E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022" y="3469401"/>
            <a:ext cx="2894638" cy="347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6499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36D39F5-CC55-4B14-8264-08887F2CE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165576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Кто не испугался дождя и не спрятался под грибок?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63C231-EA5F-4910-86CA-CF51E00803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65" t="3480" r="8545" b="4002"/>
          <a:stretch/>
        </p:blipFill>
        <p:spPr>
          <a:xfrm>
            <a:off x="334798" y="551045"/>
            <a:ext cx="2515986" cy="31859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7BDD306-F7B0-4A96-B030-24AB766E6F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6136" y="1376045"/>
            <a:ext cx="2228481" cy="19205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446013-9150-4CF0-82D7-21848D5904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1529" y="3561400"/>
            <a:ext cx="2505591" cy="28716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0E80653-47F0-49EC-B4EB-F932301D38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458" y="4557871"/>
            <a:ext cx="2810476" cy="20249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7970E0B-A632-419B-8D94-ADBB093EED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54217" y="3329135"/>
            <a:ext cx="2836973" cy="30625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7F2AF62-F805-4D71-8DE7-599BEBB4DF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6770" y="666378"/>
            <a:ext cx="2074894" cy="253035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362C131-4F8A-4B9A-AD06-FE3EC1F2A7B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98569" l="1000" r="99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918" y="2865253"/>
            <a:ext cx="2133600" cy="213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3267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izvesten_-_Nepravilnyj_otvet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06A59A-25B5-44C3-B066-A15FD240C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00501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Дидактическая игра «Назови ласково героев сказки»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979D6F7-9585-4C73-9021-1281C1287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588" y="599213"/>
            <a:ext cx="2966024" cy="32270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6A592A7-2DEB-4342-B190-F4E32DF7D1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4237" y="911652"/>
            <a:ext cx="2976804" cy="21447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D831129-E3FD-488E-903E-7D64800759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0666" y="633800"/>
            <a:ext cx="2948372" cy="30515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57B88F6-43B9-44CD-A3F1-31DC34B21B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5667" y="3150707"/>
            <a:ext cx="2723548" cy="294006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6657229-31F4-400E-AE41-D367A45482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0727" y="3887954"/>
            <a:ext cx="2318688" cy="231537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FF3D971-2857-49AB-8140-E11B3E837A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98958" l="1042" r="99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0621" y="3718664"/>
            <a:ext cx="2767838" cy="276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2498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12E0F8-A779-4180-9783-8995CEA2E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16717"/>
            <a:ext cx="11926957" cy="87719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Став взрослым, он рисовал иллюстрации к детским книгам Корнея Чуковского: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59E4C18-8CB6-450D-9B8D-D07E4B9B1E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45" t="1918" b="9041"/>
          <a:stretch/>
        </p:blipFill>
        <p:spPr>
          <a:xfrm>
            <a:off x="556591" y="1275522"/>
            <a:ext cx="3498574" cy="45715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9189BC7-1102-49E4-A8EA-05A01026B8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813" r="4929" b="1"/>
          <a:stretch/>
        </p:blipFill>
        <p:spPr>
          <a:xfrm>
            <a:off x="8136837" y="1275521"/>
            <a:ext cx="3667488" cy="45715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D7BD153-DC69-4D46-B718-74923FA0C1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903"/>
          <a:stretch/>
        </p:blipFill>
        <p:spPr>
          <a:xfrm>
            <a:off x="4262256" y="1275522"/>
            <a:ext cx="3667488" cy="4571513"/>
          </a:xfrm>
          <a:prstGeom prst="rect">
            <a:avLst/>
          </a:prstGeom>
        </p:spPr>
      </p:pic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xmlns="" id="{59F5CF0E-1D36-424B-BCED-8DF594300B1D}"/>
              </a:ext>
            </a:extLst>
          </p:cNvPr>
          <p:cNvSpPr txBox="1">
            <a:spLocks/>
          </p:cNvSpPr>
          <p:nvPr/>
        </p:nvSpPr>
        <p:spPr>
          <a:xfrm>
            <a:off x="1130587" y="6016486"/>
            <a:ext cx="2350581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Айболит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xmlns="" id="{BA61A0E1-2B80-490C-86B3-31BD0D03031F}"/>
              </a:ext>
            </a:extLst>
          </p:cNvPr>
          <p:cNvSpPr txBox="1">
            <a:spLocks/>
          </p:cNvSpPr>
          <p:nvPr/>
        </p:nvSpPr>
        <p:spPr>
          <a:xfrm>
            <a:off x="4882189" y="6009371"/>
            <a:ext cx="2659534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Муха-цокотуха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7D234148-D78E-4298-B10F-B82B7070F8D6}"/>
              </a:ext>
            </a:extLst>
          </p:cNvPr>
          <p:cNvSpPr txBox="1">
            <a:spLocks/>
          </p:cNvSpPr>
          <p:nvPr/>
        </p:nvSpPr>
        <p:spPr>
          <a:xfrm>
            <a:off x="8942744" y="6039434"/>
            <a:ext cx="2350581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Мойдодыр</a:t>
            </a:r>
          </a:p>
        </p:txBody>
      </p:sp>
    </p:spTree>
    <p:extLst>
      <p:ext uri="{BB962C8B-B14F-4D97-AF65-F5344CB8AC3E}">
        <p14:creationId xmlns:p14="http://schemas.microsoft.com/office/powerpoint/2010/main" xmlns="" val="105686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28333CB-3656-42BE-9D35-963A969B59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0"/>
            <a:ext cx="10859068" cy="66874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Georgia" panose="02040502050405020303" pitchFamily="18" charset="0"/>
              </a:rPr>
              <a:t>Игра «Кто за кем?»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C5F7C2F-31F3-4C93-BAA0-25933A920A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6864" y="1669504"/>
            <a:ext cx="2314044" cy="25176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515F3A0-A9B6-418A-B120-593DC25161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0316" y="2343140"/>
            <a:ext cx="2139700" cy="18440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1E9011-E444-4BB6-9CEB-83FA5CAD36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4521" y="1965443"/>
            <a:ext cx="2771497" cy="2517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BEAD0EC-E8B9-4CA5-976B-BCDC1F587F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6018" y="1488236"/>
            <a:ext cx="2513248" cy="31656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C12AEED-7F4C-483A-91B7-8B7318D7DF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47" r="5721"/>
          <a:stretch/>
        </p:blipFill>
        <p:spPr>
          <a:xfrm>
            <a:off x="9806130" y="1115185"/>
            <a:ext cx="2318229" cy="362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9607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_pravilnyj_otvet_-_Bez_nazvan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1197F2C-6C5A-4732-8B3B-2C3E11E77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163772"/>
            <a:ext cx="11887200" cy="1134941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6000" b="1" dirty="0">
                <a:solidFill>
                  <a:srgbClr val="C00000"/>
                </a:solidFill>
                <a:latin typeface="Georgia" panose="02040502050405020303" pitchFamily="18" charset="0"/>
              </a:rPr>
              <a:t>Как называется сказка?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6477818E-D1C9-4614-BFAA-CF12035D3863}"/>
              </a:ext>
            </a:extLst>
          </p:cNvPr>
          <p:cNvSpPr txBox="1">
            <a:spLocks/>
          </p:cNvSpPr>
          <p:nvPr/>
        </p:nvSpPr>
        <p:spPr>
          <a:xfrm>
            <a:off x="-152400" y="1298713"/>
            <a:ext cx="12192000" cy="11349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dirty="0">
                <a:solidFill>
                  <a:srgbClr val="C00000"/>
                </a:solidFill>
                <a:latin typeface="Georgia" panose="02040502050405020303" pitchFamily="18" charset="0"/>
              </a:rPr>
              <a:t>2.</a:t>
            </a:r>
            <a:r>
              <a:rPr lang="ru-RU" dirty="0"/>
              <a:t> </a:t>
            </a:r>
            <a:r>
              <a:rPr lang="ru-RU" sz="5400" b="1" dirty="0">
                <a:solidFill>
                  <a:srgbClr val="C00000"/>
                </a:solidFill>
                <a:latin typeface="Georgia" panose="02040502050405020303" pitchFamily="18" charset="0"/>
              </a:rPr>
              <a:t>Почему</a:t>
            </a:r>
            <a:r>
              <a:rPr lang="ru-RU" sz="5400" b="1" dirty="0">
                <a:latin typeface="Georgia" panose="02040502050405020303" pitchFamily="18" charset="0"/>
              </a:rPr>
              <a:t> </a:t>
            </a:r>
            <a:r>
              <a:rPr lang="ru-RU" sz="5400" b="1" dirty="0">
                <a:solidFill>
                  <a:srgbClr val="C00000"/>
                </a:solidFill>
                <a:latin typeface="Georgia" panose="02040502050405020303" pitchFamily="18" charset="0"/>
              </a:rPr>
              <a:t>звери прятались?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34F23578-33D9-41CF-A369-59319E156550}"/>
              </a:ext>
            </a:extLst>
          </p:cNvPr>
          <p:cNvSpPr txBox="1">
            <a:spLocks/>
          </p:cNvSpPr>
          <p:nvPr/>
        </p:nvSpPr>
        <p:spPr>
          <a:xfrm>
            <a:off x="-152400" y="2632928"/>
            <a:ext cx="12344400" cy="11349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b="1" dirty="0">
                <a:solidFill>
                  <a:srgbClr val="C00000"/>
                </a:solidFill>
                <a:latin typeface="Georgia" panose="02040502050405020303" pitchFamily="18" charset="0"/>
              </a:rPr>
              <a:t>3. Как зайчик спасся от лисы?</a:t>
            </a:r>
            <a:r>
              <a:rPr lang="ru-RU" sz="5400" dirty="0"/>
              <a:t> </a:t>
            </a:r>
            <a:endParaRPr lang="ru-RU" sz="54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D765B7A5-820A-4294-BEEB-846DE068F379}"/>
              </a:ext>
            </a:extLst>
          </p:cNvPr>
          <p:cNvSpPr txBox="1">
            <a:spLocks/>
          </p:cNvSpPr>
          <p:nvPr/>
        </p:nvSpPr>
        <p:spPr>
          <a:xfrm>
            <a:off x="152400" y="3767869"/>
            <a:ext cx="11887200" cy="11349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dirty="0">
                <a:solidFill>
                  <a:srgbClr val="C00000"/>
                </a:solidFill>
                <a:latin typeface="Georgia" panose="02040502050405020303" pitchFamily="18" charset="0"/>
              </a:rPr>
              <a:t>4</a:t>
            </a:r>
            <a:r>
              <a:rPr lang="ru-RU" sz="5400" b="1" dirty="0">
                <a:solidFill>
                  <a:srgbClr val="C00000"/>
                </a:solidFill>
                <a:latin typeface="Georgia" panose="02040502050405020303" pitchFamily="18" charset="0"/>
              </a:rPr>
              <a:t>. Чему учит нас сказка?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xmlns="" id="{A7EEC3CF-FF1B-4B62-BBF0-88E91B5FA0B8}"/>
              </a:ext>
            </a:extLst>
          </p:cNvPr>
          <p:cNvSpPr txBox="1">
            <a:spLocks/>
          </p:cNvSpPr>
          <p:nvPr/>
        </p:nvSpPr>
        <p:spPr>
          <a:xfrm>
            <a:off x="152400" y="5217101"/>
            <a:ext cx="11887200" cy="11349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dirty="0">
                <a:solidFill>
                  <a:srgbClr val="C00000"/>
                </a:solidFill>
                <a:latin typeface="Georgia" panose="02040502050405020303" pitchFamily="18" charset="0"/>
              </a:rPr>
              <a:t>5</a:t>
            </a:r>
            <a:r>
              <a:rPr lang="ru-RU" sz="5400" b="1" dirty="0">
                <a:solidFill>
                  <a:srgbClr val="C00000"/>
                </a:solidFill>
                <a:latin typeface="Georgia" panose="02040502050405020303" pitchFamily="18" charset="0"/>
              </a:rPr>
              <a:t>. Назовите автора сказки.</a:t>
            </a:r>
            <a:r>
              <a:rPr lang="ru-RU" dirty="0"/>
              <a:t> </a:t>
            </a:r>
            <a:endParaRPr lang="ru-RU" sz="60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442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914" name="Picture 2" descr="http://fs.4geo.ru/get/editors/landingpage/1435034116-312970.png">
            <a:extLst>
              <a:ext uri="{FF2B5EF4-FFF2-40B4-BE49-F238E27FC236}">
                <a16:creationId xmlns:a16="http://schemas.microsoft.com/office/drawing/2014/main" xmlns="" id="{41BD7E7A-6964-4D5C-8922-C22E353EE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8705" y="291548"/>
            <a:ext cx="6477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850CAF73-412E-4F3C-816A-FDA9AC14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0374" y="202096"/>
            <a:ext cx="5498713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МОЛОДЦЫ!!!</a:t>
            </a:r>
          </a:p>
        </p:txBody>
      </p:sp>
    </p:spTree>
    <p:extLst>
      <p:ext uri="{BB962C8B-B14F-4D97-AF65-F5344CB8AC3E}">
        <p14:creationId xmlns:p14="http://schemas.microsoft.com/office/powerpoint/2010/main" xmlns="" val="188719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89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12E0F8-A779-4180-9783-8995CEA2E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235" y="0"/>
            <a:ext cx="9144000" cy="65191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Агнии </a:t>
            </a:r>
            <a:r>
              <a:rPr lang="ru-RU" sz="36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Барто</a:t>
            </a:r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E6D3D2A-C90B-4399-86F7-A6624D33AB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21" t="4932" r="7127" b="27491"/>
          <a:stretch/>
        </p:blipFill>
        <p:spPr>
          <a:xfrm>
            <a:off x="824574" y="651911"/>
            <a:ext cx="4856435" cy="52585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AE891B0-ECDF-4F5E-85BE-146E8D6B6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830" b="5050"/>
          <a:stretch/>
        </p:blipFill>
        <p:spPr>
          <a:xfrm>
            <a:off x="5930127" y="651910"/>
            <a:ext cx="5692030" cy="5258560"/>
          </a:xfrm>
          <a:prstGeom prst="rect">
            <a:avLst/>
          </a:prstGeom>
        </p:spPr>
      </p:pic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AE46FF20-4A61-4AC3-AEFF-6F5884E5CF36}"/>
              </a:ext>
            </a:extLst>
          </p:cNvPr>
          <p:cNvSpPr txBox="1">
            <a:spLocks/>
          </p:cNvSpPr>
          <p:nvPr/>
        </p:nvSpPr>
        <p:spPr>
          <a:xfrm>
            <a:off x="2077500" y="6042991"/>
            <a:ext cx="2350581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Мячик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xmlns="" id="{3CD70CC8-985E-48E3-942B-11CE262CB32A}"/>
              </a:ext>
            </a:extLst>
          </p:cNvPr>
          <p:cNvSpPr txBox="1">
            <a:spLocks/>
          </p:cNvSpPr>
          <p:nvPr/>
        </p:nvSpPr>
        <p:spPr>
          <a:xfrm>
            <a:off x="6626089" y="6069495"/>
            <a:ext cx="4638260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Медвежонок-невежа</a:t>
            </a:r>
          </a:p>
        </p:txBody>
      </p:sp>
    </p:spTree>
    <p:extLst>
      <p:ext uri="{BB962C8B-B14F-4D97-AF65-F5344CB8AC3E}">
        <p14:creationId xmlns:p14="http://schemas.microsoft.com/office/powerpoint/2010/main" xmlns="" val="53082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12E0F8-A779-4180-9783-8995CEA2E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557" y="0"/>
            <a:ext cx="11714921" cy="165576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Владимир Сутеев работал над созданием мультфильмов для детей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8285220-7944-40DC-A76A-67E61F607A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83" r="7363" b="5246"/>
          <a:stretch/>
        </p:blipFill>
        <p:spPr>
          <a:xfrm>
            <a:off x="198783" y="1655762"/>
            <a:ext cx="3790121" cy="39827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A48C454-70D4-43A8-866C-545C604ADA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44" t="6600" r="8396"/>
          <a:stretch/>
        </p:blipFill>
        <p:spPr>
          <a:xfrm>
            <a:off x="8068414" y="1655762"/>
            <a:ext cx="3924803" cy="39827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AAC4029-4D39-446C-B698-3C844063CD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73" r="5502"/>
          <a:stretch/>
        </p:blipFill>
        <p:spPr>
          <a:xfrm>
            <a:off x="4123587" y="1178684"/>
            <a:ext cx="3831031" cy="3982782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DBAA7F35-8D04-41C6-8FCC-2D3817DA3C07}"/>
              </a:ext>
            </a:extLst>
          </p:cNvPr>
          <p:cNvSpPr txBox="1">
            <a:spLocks/>
          </p:cNvSpPr>
          <p:nvPr/>
        </p:nvSpPr>
        <p:spPr>
          <a:xfrm>
            <a:off x="927917" y="5774634"/>
            <a:ext cx="2350581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Дядя Стёпа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9E5C8F1E-73C8-406E-B31E-5C4857FB0DA4}"/>
              </a:ext>
            </a:extLst>
          </p:cNvPr>
          <p:cNvSpPr txBox="1">
            <a:spLocks/>
          </p:cNvSpPr>
          <p:nvPr/>
        </p:nvSpPr>
        <p:spPr>
          <a:xfrm>
            <a:off x="8640417" y="5774633"/>
            <a:ext cx="3154018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Разные колёса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xmlns="" id="{75F1A057-4461-4868-A39A-2F4EDDD7B984}"/>
              </a:ext>
            </a:extLst>
          </p:cNvPr>
          <p:cNvSpPr txBox="1">
            <a:spLocks/>
          </p:cNvSpPr>
          <p:nvPr/>
        </p:nvSpPr>
        <p:spPr>
          <a:xfrm>
            <a:off x="4732881" y="5353878"/>
            <a:ext cx="2625127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Утёнок и цыплёнок</a:t>
            </a:r>
          </a:p>
        </p:txBody>
      </p:sp>
    </p:spTree>
    <p:extLst>
      <p:ext uri="{BB962C8B-B14F-4D97-AF65-F5344CB8AC3E}">
        <p14:creationId xmlns:p14="http://schemas.microsoft.com/office/powerpoint/2010/main" xmlns="" val="14712671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12E0F8-A779-4180-9783-8995CEA2E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026" y="1106556"/>
            <a:ext cx="6586331" cy="496294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Georgia" panose="02040502050405020303" pitchFamily="18" charset="0"/>
              </a:rPr>
              <a:t>Владимир Григорьевич проявил себя не только, как художник, но и как писатель. У него был такой секрет: писал он правой рукой, а рисовал левой.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BC8CB6C-65C4-4556-8A0A-1C4859FB6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5357" y="662609"/>
            <a:ext cx="5261981" cy="561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55680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12E0F8-A779-4180-9783-8995CEA2E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9969"/>
            <a:ext cx="11913704" cy="53264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anose="02040502050405020303" pitchFamily="18" charset="0"/>
              </a:rPr>
              <a:t>Он написал для детей такие замечательные сказки: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5DE1D-628C-44DC-ABD6-79EDBCF77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826" y="1404730"/>
            <a:ext cx="2833429" cy="51986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CC1A87E-2056-407D-AE08-BA1F0222E1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1" r="3069"/>
          <a:stretch/>
        </p:blipFill>
        <p:spPr>
          <a:xfrm>
            <a:off x="3123423" y="792577"/>
            <a:ext cx="2833429" cy="47799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F98296D-38C4-488D-BDFE-BE41560B1B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203"/>
          <a:stretch/>
        </p:blipFill>
        <p:spPr>
          <a:xfrm>
            <a:off x="6067941" y="1404730"/>
            <a:ext cx="2931131" cy="51986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1517501-3889-45B2-B324-9EC57E2508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65" r="5394"/>
          <a:stretch/>
        </p:blipFill>
        <p:spPr>
          <a:xfrm>
            <a:off x="9110160" y="792576"/>
            <a:ext cx="2924013" cy="4779997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63A9F382-72D0-4B8D-9D86-8443C9E00D36}"/>
              </a:ext>
            </a:extLst>
          </p:cNvPr>
          <p:cNvSpPr txBox="1">
            <a:spLocks/>
          </p:cNvSpPr>
          <p:nvPr/>
        </p:nvSpPr>
        <p:spPr>
          <a:xfrm>
            <a:off x="9122807" y="6182659"/>
            <a:ext cx="2952951" cy="84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И многие другие</a:t>
            </a:r>
          </a:p>
        </p:txBody>
      </p:sp>
    </p:spTree>
    <p:extLst>
      <p:ext uri="{BB962C8B-B14F-4D97-AF65-F5344CB8AC3E}">
        <p14:creationId xmlns:p14="http://schemas.microsoft.com/office/powerpoint/2010/main" xmlns="" val="3618824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3CF77F9-3824-464C-82BE-8656489DFE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73" t="30281" r="10303" b="11181"/>
          <a:stretch/>
        </p:blipFill>
        <p:spPr>
          <a:xfrm>
            <a:off x="1219200" y="145774"/>
            <a:ext cx="9846365" cy="658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96969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ptbackgroundstemplates.com/backgrounds/blue-star-shine-ppt-backgrounds-powerpoint.jpg">
            <a:extLst>
              <a:ext uri="{FF2B5EF4-FFF2-40B4-BE49-F238E27FC236}">
                <a16:creationId xmlns:a16="http://schemas.microsoft.com/office/drawing/2014/main" xmlns="" id="{D504FC50-2788-4183-ABE6-E98CE6FCA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6D8C61-E727-4A3B-82E6-F1425B4253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462" b="15245"/>
          <a:stretch/>
        </p:blipFill>
        <p:spPr>
          <a:xfrm>
            <a:off x="649357" y="145774"/>
            <a:ext cx="10933043" cy="660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2452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219</Words>
  <Application>Microsoft Office PowerPoint</Application>
  <PresentationFormat>Произвольный</PresentationFormat>
  <Paragraphs>32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В. Г. Сутеев    Под грибом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Дидактическая игра «Назови ласково героев сказки»</vt:lpstr>
      <vt:lpstr>Слайд 30</vt:lpstr>
      <vt:lpstr>Слайд 31</vt:lpstr>
      <vt:lpstr>МОЛОДЦЫ!!!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В.Г.Сутеев    Под грибом</dc:title>
  <dc:creator>Светлана</dc:creator>
  <cp:lastModifiedBy>1</cp:lastModifiedBy>
  <cp:revision>20</cp:revision>
  <dcterms:created xsi:type="dcterms:W3CDTF">2018-02-21T14:01:43Z</dcterms:created>
  <dcterms:modified xsi:type="dcterms:W3CDTF">2018-02-23T11:42:43Z</dcterms:modified>
</cp:coreProperties>
</file>